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0" r:id="rId2"/>
    <p:sldId id="264" r:id="rId3"/>
    <p:sldId id="311" r:id="rId4"/>
    <p:sldId id="262" r:id="rId5"/>
    <p:sldId id="263" r:id="rId6"/>
    <p:sldId id="257" r:id="rId7"/>
    <p:sldId id="258" r:id="rId8"/>
    <p:sldId id="265" r:id="rId9"/>
    <p:sldId id="308" r:id="rId10"/>
    <p:sldId id="309" r:id="rId11"/>
    <p:sldId id="301" r:id="rId12"/>
    <p:sldId id="31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B6D96-4717-964A-8059-0CF71A9C0D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19F598-1B33-644C-BD93-BFADC9AD3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6EEDBC-72E2-064E-B766-00829A52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68C64-0CE3-E343-B04B-351423B19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BB9CD7-281D-B645-85C4-ACC563254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31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19733-9743-8343-B0BB-22A2D0C25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8D709-B731-EF47-89CA-2B078EA95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D1DFD-0776-CF46-A249-509BEF2BB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9E357-C222-C54E-840D-ED0AD1B51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76830-6D70-4644-9566-FD3E7EBEE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36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336E7-722E-144F-B515-E90CEF5F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3910A-6E27-C441-9B43-47452DD17F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FD702-C2F5-7B42-867F-E66156C7B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D5F46-0B7F-184D-BBB9-967841ED7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AC10E-8C5F-A34E-BB68-4DDADD27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38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9A59E-8640-E94A-AF2F-B8E7FA3F6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1ED56-6B0A-AE45-BF19-47010FBAC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52F7A5-BE5F-5047-AF49-05402E99D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55E85-0948-BF46-BBF9-670A675BE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6B3DD-E4F8-144C-B3BC-B878F271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33511F-0F77-2442-9585-42B048D10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84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215F3-4E5D-3F4D-9957-9B977C489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D6A21-62C1-5145-84C2-BCFFB1509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CE9971-4069-624C-9C1A-FC362BAAD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0FB3C9-3FC3-CF44-B24C-56EA6024A4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3B1116-D08D-3247-B87C-D6EE8AFEE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0D6264-BDE3-064C-8533-599908F65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39E89F-8563-FB44-BA28-7EB10C19F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B6ED6A-C4E9-C447-AA05-9CEE503FE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04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A7678-B9EB-B843-82F3-BED37F61B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A22AA2-7352-A347-91D2-F2040383B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C1E593-CE99-0946-AD84-941D0EEBF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174BF-1772-FD47-9954-0DD58A7A6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7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6082B4-EA68-904D-A863-753AC60CC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DE0625-83B1-564B-9091-F05DC9A7C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ED501C-82EF-4A40-B316-1B1DE5FB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6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A7398-5551-6541-B652-CFD910E20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84909-DB63-9B42-8499-928798F7F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B7793-7DE5-9341-9857-528B9B0E5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0BC32C-80FC-C642-ABC8-4CA2C6A8B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03BD6-DFED-484C-ABEF-9EFA9864D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5514F4-AFB9-8B4B-BD20-AEB9A34D9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56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12D32-016C-F74A-8D8F-A43A33C27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4E3765-B7B5-4346-8E31-2060BC6AF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E58A5-8BF9-DA4B-B5F3-5FEA559E1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15ED6-003B-054B-88C8-FE623C71A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8D4CC6-0C8C-D848-B25E-F80838A8B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DCAC9-5BF5-154A-B049-AB2B0ADDE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539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A2AEF-39D1-7B41-8817-0BBD5D086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6B3F42-B7B4-1441-8556-8995E3DE95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0F3B2-9A98-6D44-9F9A-E2F5C6836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D6537-EE7B-384C-9D03-3702BBBAE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41E7C-6B93-074E-849E-62716580D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825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DCA497-62EA-B44B-90E7-1F2055529C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BD2A52-4661-5249-9110-945FC058D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FBBF6-09CA-5C4C-B815-75FBCE40E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4DCB5-DFCD-E247-97BB-20EEF4A4D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EFFC0-D9B0-C848-9BE5-ED6F11815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8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E947C4-01D9-4C46-A41E-DABD3844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9CC70-4645-0344-B835-0C902D1D4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16CDC-77EB-3D4E-A8C7-F4894F62F6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4B36D-A479-3141-A489-F7811344D18F}" type="datetimeFigureOut">
              <a:rPr lang="en-US" smtClean="0"/>
              <a:t>8/4/21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15B48-CE39-9448-A0C6-E346B364CA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B37CCD-F016-1946-861C-2E0D87D81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158E5-AC14-D84E-89D4-8B3CAD9C0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70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E9578F0-51E2-7044-89E6-1D4C6EA35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4656" y="564286"/>
            <a:ext cx="8637073" cy="889859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accent1">
                    <a:lumMod val="50000"/>
                  </a:schemeClr>
                </a:solidFill>
              </a:rPr>
              <a:t>How To Multiply Your Turnover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2EB127-ADED-244E-9370-F15066904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805" y="5732981"/>
            <a:ext cx="3845991" cy="8332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540CEF-E480-E847-A930-151CA4F27D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195" r="864"/>
          <a:stretch/>
        </p:blipFill>
        <p:spPr>
          <a:xfrm rot="16200000">
            <a:off x="4679815" y="2330492"/>
            <a:ext cx="3078949" cy="317683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2" descr="MY VESTIGE - HappiWarriors">
            <a:extLst>
              <a:ext uri="{FF2B5EF4-FFF2-40B4-BE49-F238E27FC236}">
                <a16:creationId xmlns:a16="http://schemas.microsoft.com/office/drawing/2014/main" id="{0ABD8544-E149-114A-9320-C32163847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792419" cy="79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Winning Team - Vestige, Hyderabad - Home | Facebook">
            <a:extLst>
              <a:ext uri="{FF2B5EF4-FFF2-40B4-BE49-F238E27FC236}">
                <a16:creationId xmlns:a16="http://schemas.microsoft.com/office/drawing/2014/main" id="{602EC05A-0F9F-BF42-9D7A-ED0AA4A19E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33" r="222" b="6445"/>
          <a:stretch/>
        </p:blipFill>
        <p:spPr bwMode="auto">
          <a:xfrm>
            <a:off x="10703157" y="19565"/>
            <a:ext cx="1378278" cy="102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58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7C1EB-B8A5-2143-B865-C7D491B76D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7571" y="2015732"/>
            <a:ext cx="10820400" cy="34506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/>
              <a:t>We are into </a:t>
            </a:r>
            <a:r>
              <a:rPr lang="en-US" sz="4800" dirty="0">
                <a:solidFill>
                  <a:srgbClr val="FF0000"/>
                </a:solidFill>
              </a:rPr>
              <a:t>TURNOVER</a:t>
            </a:r>
            <a:r>
              <a:rPr lang="en-US" sz="4800" dirty="0"/>
              <a:t> BUSINESS</a:t>
            </a:r>
          </a:p>
          <a:p>
            <a:pPr marL="0" indent="0" algn="ctr">
              <a:buNone/>
            </a:pPr>
            <a:r>
              <a:rPr lang="en-US" sz="4800" dirty="0"/>
              <a:t>We are </a:t>
            </a:r>
            <a:r>
              <a:rPr lang="en-US" sz="4800" dirty="0">
                <a:solidFill>
                  <a:srgbClr val="FF0000"/>
                </a:solidFill>
              </a:rPr>
              <a:t>NOT</a:t>
            </a:r>
            <a:r>
              <a:rPr lang="en-US" sz="4800" dirty="0"/>
              <a:t> recruitment Agency</a:t>
            </a:r>
          </a:p>
        </p:txBody>
      </p:sp>
    </p:spTree>
    <p:extLst>
      <p:ext uri="{BB962C8B-B14F-4D97-AF65-F5344CB8AC3E}">
        <p14:creationId xmlns:p14="http://schemas.microsoft.com/office/powerpoint/2010/main" val="256840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0BBEC-A6BF-024A-BF97-E7A976900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013"/>
            <a:ext cx="10515600" cy="69293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Growth- Turnover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30782A-5610-4448-BB66-C37239D0F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980"/>
            <a:ext cx="10515600" cy="531173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u="sng" dirty="0">
                <a:solidFill>
                  <a:srgbClr val="FF0000"/>
                </a:solidFill>
              </a:rPr>
              <a:t> Existing Team – Productivity Increase</a:t>
            </a:r>
          </a:p>
          <a:p>
            <a:r>
              <a:rPr lang="en-US" dirty="0"/>
              <a:t>150 PPV </a:t>
            </a:r>
          </a:p>
          <a:p>
            <a:r>
              <a:rPr lang="en-US" dirty="0"/>
              <a:t>Big Challenge of Repurchase ..??</a:t>
            </a:r>
          </a:p>
          <a:p>
            <a:r>
              <a:rPr lang="en-US" dirty="0"/>
              <a:t>5 LLC</a:t>
            </a:r>
          </a:p>
          <a:p>
            <a:r>
              <a:rPr lang="en-US" dirty="0"/>
              <a:t>Customer Service is Must</a:t>
            </a:r>
          </a:p>
          <a:p>
            <a:r>
              <a:rPr lang="en-US" dirty="0"/>
              <a:t>Maintain a Customer Record – Be A AMAZON of Your Colony/Society</a:t>
            </a:r>
          </a:p>
          <a:p>
            <a:r>
              <a:rPr lang="en-US" dirty="0"/>
              <a:t>Winning Formula- </a:t>
            </a:r>
          </a:p>
          <a:p>
            <a:r>
              <a:rPr lang="en-US" dirty="0"/>
              <a:t>You – 10 Customers x 3000 Rs = 30000 </a:t>
            </a:r>
            <a:r>
              <a:rPr lang="en-US" dirty="0" err="1"/>
              <a:t>rs</a:t>
            </a:r>
            <a:endParaRPr lang="en-US" dirty="0"/>
          </a:p>
          <a:p>
            <a:r>
              <a:rPr lang="en-US" dirty="0"/>
              <a:t>Help/Develop 10 Leaders in your team to do the same-</a:t>
            </a:r>
          </a:p>
          <a:p>
            <a:r>
              <a:rPr lang="en-US" dirty="0"/>
              <a:t>10 Leaders x 10 customers each (avg -3000 </a:t>
            </a:r>
            <a:r>
              <a:rPr lang="en-US" dirty="0" err="1"/>
              <a:t>rs</a:t>
            </a:r>
            <a:r>
              <a:rPr lang="en-US" dirty="0"/>
              <a:t> )= 100 customers x 3000 Rs = 3 Lac Turnover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20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4AD5C-7EB2-324A-9896-E4530FF9D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392" y="342420"/>
            <a:ext cx="9291215" cy="1049235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How to Sponsoring with – 12000 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45FD8B-B645-E648-AC65-E8A520BC3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14" y="1623317"/>
            <a:ext cx="11070771" cy="4494454"/>
          </a:xfrm>
        </p:spPr>
        <p:txBody>
          <a:bodyPr>
            <a:normAutofit/>
          </a:bodyPr>
          <a:lstStyle/>
          <a:p>
            <a:r>
              <a:rPr lang="en-US" sz="2400" dirty="0"/>
              <a:t>Ask Right questions to get started with -12000 </a:t>
            </a:r>
            <a:r>
              <a:rPr lang="en-US" sz="2400" dirty="0" err="1"/>
              <a:t>rs</a:t>
            </a:r>
            <a:r>
              <a:rPr lang="en-US" sz="2400" dirty="0"/>
              <a:t> ( fast track 8 %)</a:t>
            </a:r>
          </a:p>
          <a:p>
            <a:r>
              <a:rPr lang="en-US" sz="2400" dirty="0"/>
              <a:t>Que- How Much monthly Income you want to earn from Vestige in next 6 month- 1 year</a:t>
            </a:r>
          </a:p>
          <a:p>
            <a:r>
              <a:rPr lang="en-US" sz="2400" dirty="0"/>
              <a:t>Ans-  50- 1 lac</a:t>
            </a:r>
          </a:p>
          <a:p>
            <a:r>
              <a:rPr lang="en-US" sz="2400" dirty="0"/>
              <a:t>Que-  How much money, time, efforts is required to earn this income from traditional business/ job</a:t>
            </a:r>
          </a:p>
          <a:p>
            <a:r>
              <a:rPr lang="en-US" sz="2400" dirty="0"/>
              <a:t>Que-  If you have 50 k salary right now. If you want get 50 k monthly increment in your salary-  how many many years will it take</a:t>
            </a:r>
          </a:p>
          <a:p>
            <a:r>
              <a:rPr lang="en-US" sz="2400" dirty="0"/>
              <a:t>Ans-  in JOB – 10 to 15 years, No Guarantee</a:t>
            </a:r>
          </a:p>
          <a:p>
            <a:r>
              <a:rPr lang="en-US" sz="2400" dirty="0"/>
              <a:t>Ans-  In Business-  Money – 10-20 lacs, Time -5 </a:t>
            </a:r>
            <a:r>
              <a:rPr lang="en-US" sz="2400" dirty="0" err="1"/>
              <a:t>yrs</a:t>
            </a:r>
            <a:r>
              <a:rPr lang="en-US" sz="2400" dirty="0"/>
              <a:t> , Efforts-  10-12 </a:t>
            </a:r>
            <a:r>
              <a:rPr lang="en-US" sz="2400" dirty="0" err="1"/>
              <a:t>hrs</a:t>
            </a:r>
            <a:r>
              <a:rPr lang="en-US" sz="2400" dirty="0"/>
              <a:t> / Days</a:t>
            </a:r>
          </a:p>
        </p:txBody>
      </p:sp>
    </p:spTree>
    <p:extLst>
      <p:ext uri="{BB962C8B-B14F-4D97-AF65-F5344CB8AC3E}">
        <p14:creationId xmlns:p14="http://schemas.microsoft.com/office/powerpoint/2010/main" val="23763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2B466-9E37-5149-A8C6-1FE41E3F7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392" y="401235"/>
            <a:ext cx="9291215" cy="806567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Let the Prospect decide joining amount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52D4B-93A7-5B4A-8D5B-17DA4265A5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214" y="1664413"/>
            <a:ext cx="10613572" cy="438906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- In vestige business opportunity you can EARN 50 K to 1 lac / Month in next 1 year for sure. See the Success Stories.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Que- How much MONEY, TIME, Efforts you are ready to invest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( Jo income traditional way me 10 -15 </a:t>
            </a:r>
            <a:r>
              <a:rPr lang="en-US" sz="2400" dirty="0" err="1"/>
              <a:t>saal</a:t>
            </a:r>
            <a:r>
              <a:rPr lang="en-US" sz="2400" dirty="0"/>
              <a:t> me </a:t>
            </a:r>
            <a:r>
              <a:rPr lang="en-US" sz="2400" dirty="0" err="1"/>
              <a:t>aati</a:t>
            </a:r>
            <a:r>
              <a:rPr lang="en-US" sz="2400" dirty="0"/>
              <a:t> </a:t>
            </a:r>
            <a:r>
              <a:rPr lang="en-US" sz="2400" dirty="0" err="1"/>
              <a:t>hai</a:t>
            </a:r>
            <a:r>
              <a:rPr lang="en-US" sz="2400" dirty="0"/>
              <a:t> wo income vestige me 1 </a:t>
            </a:r>
            <a:r>
              <a:rPr lang="en-US" sz="2400" dirty="0" err="1"/>
              <a:t>ssal</a:t>
            </a:r>
            <a:r>
              <a:rPr lang="en-US" sz="2400" dirty="0"/>
              <a:t> me aa </a:t>
            </a:r>
            <a:r>
              <a:rPr lang="en-US" sz="2400" dirty="0" err="1"/>
              <a:t>sakti</a:t>
            </a:r>
            <a:r>
              <a:rPr lang="en-US" sz="2400" dirty="0"/>
              <a:t> </a:t>
            </a:r>
            <a:r>
              <a:rPr lang="en-US" sz="2400" dirty="0" err="1"/>
              <a:t>hai</a:t>
            </a:r>
            <a:r>
              <a:rPr lang="en-US" sz="2400" dirty="0"/>
              <a:t> – create excitement)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/>
              <a:t>Ans-  Prospect will speak  25-50000 </a:t>
            </a:r>
            <a:r>
              <a:rPr lang="en-US" sz="2400" dirty="0" err="1"/>
              <a:t>rs</a:t>
            </a:r>
            <a:r>
              <a:rPr lang="en-US" sz="2400" dirty="0"/>
              <a:t> easily- Let the Prospect Decide</a:t>
            </a:r>
          </a:p>
        </p:txBody>
      </p:sp>
    </p:spTree>
    <p:extLst>
      <p:ext uri="{BB962C8B-B14F-4D97-AF65-F5344CB8AC3E}">
        <p14:creationId xmlns:p14="http://schemas.microsoft.com/office/powerpoint/2010/main" val="341738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0E6E7-E6B9-F045-B5F0-B6BA6FDF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2709"/>
          </a:xfrm>
        </p:spPr>
        <p:txBody>
          <a:bodyPr/>
          <a:lstStyle/>
          <a:p>
            <a:pPr algn="ctr"/>
            <a:r>
              <a:rPr lang="en-US" b="1" dirty="0"/>
              <a:t>Where is your Focus ???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2BB2FB-F8F8-CC4E-B8D4-B9812BD014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Consumer Plan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Challenges you face</a:t>
            </a:r>
          </a:p>
          <a:p>
            <a:r>
              <a:rPr lang="en-US" dirty="0"/>
              <a:t>Joining without purchase/ follow up for order</a:t>
            </a:r>
          </a:p>
          <a:p>
            <a:r>
              <a:rPr lang="en-US" dirty="0"/>
              <a:t>There is no Sense of urgency</a:t>
            </a:r>
          </a:p>
          <a:p>
            <a:r>
              <a:rPr lang="en-US" dirty="0"/>
              <a:t>Market is full of FMCG products/ lots of variety/ PRICE </a:t>
            </a:r>
            <a:r>
              <a:rPr lang="en-US" dirty="0" err="1"/>
              <a:t>comparision</a:t>
            </a:r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FOCUS on DREAMS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70480E8-1368-4342-9481-22F2F452D2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Health Plan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Advantage</a:t>
            </a:r>
          </a:p>
          <a:p>
            <a:r>
              <a:rPr lang="en-US" dirty="0"/>
              <a:t>Order ready after Plan</a:t>
            </a:r>
          </a:p>
          <a:p>
            <a:r>
              <a:rPr lang="en-US" dirty="0"/>
              <a:t>Sense of urgency</a:t>
            </a:r>
          </a:p>
          <a:p>
            <a:r>
              <a:rPr lang="en-US" dirty="0"/>
              <a:t>No Price Comparison/ More options</a:t>
            </a:r>
          </a:p>
          <a:p>
            <a:r>
              <a:rPr lang="en-US" dirty="0"/>
              <a:t>High PV products</a:t>
            </a:r>
          </a:p>
          <a:p>
            <a:r>
              <a:rPr lang="en-US" dirty="0"/>
              <a:t>Retention is Higher</a:t>
            </a:r>
          </a:p>
        </p:txBody>
      </p:sp>
    </p:spTree>
    <p:extLst>
      <p:ext uri="{BB962C8B-B14F-4D97-AF65-F5344CB8AC3E}">
        <p14:creationId xmlns:p14="http://schemas.microsoft.com/office/powerpoint/2010/main" val="204631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FEEE4-5C91-DC40-9AE3-07BF15050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941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Vestige-  Wellness Driven Company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BA0F370-6901-7D46-8A1B-5DB6705EF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/>
          <a:lstStyle/>
          <a:p>
            <a:r>
              <a:rPr lang="en-US" dirty="0"/>
              <a:t>When you introduce yourself – Wellness advisor/ Consultant</a:t>
            </a:r>
          </a:p>
          <a:p>
            <a:r>
              <a:rPr lang="en-US" dirty="0"/>
              <a:t>People will respect you</a:t>
            </a:r>
          </a:p>
          <a:p>
            <a:r>
              <a:rPr lang="en-US" dirty="0"/>
              <a:t>Your acceptance will be better in Higher class/ well to do families.</a:t>
            </a:r>
          </a:p>
          <a:p>
            <a:r>
              <a:rPr lang="en-US" dirty="0"/>
              <a:t>Per person order value will increase</a:t>
            </a:r>
          </a:p>
          <a:p>
            <a:r>
              <a:rPr lang="en-US" dirty="0"/>
              <a:t>For Weight  management or any health condition-2- 3 month course can be booked</a:t>
            </a:r>
          </a:p>
          <a:p>
            <a:r>
              <a:rPr lang="en-US" dirty="0"/>
              <a:t>Once the person get good results from Supplements he becomes promoter/ business builder</a:t>
            </a:r>
          </a:p>
        </p:txBody>
      </p:sp>
    </p:spTree>
    <p:extLst>
      <p:ext uri="{BB962C8B-B14F-4D97-AF65-F5344CB8AC3E}">
        <p14:creationId xmlns:p14="http://schemas.microsoft.com/office/powerpoint/2010/main" val="275443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837F4-4AC1-5445-B2CB-CF199217C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6778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Profitable = Cheque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6BC23-77EA-EC4A-81EE-32955FE4D1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Right Structure + Volume = Profitable</a:t>
            </a:r>
          </a:p>
        </p:txBody>
      </p:sp>
      <p:sp>
        <p:nvSpPr>
          <p:cNvPr id="6" name="Down Arrow 5">
            <a:extLst>
              <a:ext uri="{FF2B5EF4-FFF2-40B4-BE49-F238E27FC236}">
                <a16:creationId xmlns:a16="http://schemas.microsoft.com/office/drawing/2014/main" id="{24D0E3C3-B5BD-6243-8B9C-8245BCF1DDC6}"/>
              </a:ext>
            </a:extLst>
          </p:cNvPr>
          <p:cNvSpPr/>
          <p:nvPr/>
        </p:nvSpPr>
        <p:spPr>
          <a:xfrm>
            <a:off x="3369128" y="2962222"/>
            <a:ext cx="370115" cy="7075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9CFBFC50-B556-6244-9A50-A15372C39995}"/>
              </a:ext>
            </a:extLst>
          </p:cNvPr>
          <p:cNvSpPr/>
          <p:nvPr/>
        </p:nvSpPr>
        <p:spPr>
          <a:xfrm>
            <a:off x="6542314" y="2962221"/>
            <a:ext cx="370115" cy="7075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49D133-4A19-4B4C-95C9-41A42D394855}"/>
              </a:ext>
            </a:extLst>
          </p:cNvPr>
          <p:cNvSpPr txBox="1"/>
          <p:nvPr/>
        </p:nvSpPr>
        <p:spPr>
          <a:xfrm>
            <a:off x="1796143" y="3831771"/>
            <a:ext cx="35160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Core</a:t>
            </a:r>
          </a:p>
          <a:p>
            <a:pPr algn="ctr"/>
            <a:r>
              <a:rPr lang="en-US" sz="3600" dirty="0"/>
              <a:t>Go-Getter</a:t>
            </a:r>
          </a:p>
          <a:p>
            <a:pPr algn="ctr"/>
            <a:r>
              <a:rPr lang="en-US" sz="3600" dirty="0"/>
              <a:t>Crown Club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902997-4450-854D-808E-5CDBB2A59642}"/>
              </a:ext>
            </a:extLst>
          </p:cNvPr>
          <p:cNvSpPr txBox="1"/>
          <p:nvPr/>
        </p:nvSpPr>
        <p:spPr>
          <a:xfrm>
            <a:off x="5656793" y="3831771"/>
            <a:ext cx="47390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Personal Volume</a:t>
            </a:r>
          </a:p>
          <a:p>
            <a:r>
              <a:rPr lang="en-US" sz="3600" dirty="0"/>
              <a:t>New Sponsoring with 12000 Rs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3600" dirty="0"/>
              <a:t>LOB</a:t>
            </a:r>
          </a:p>
        </p:txBody>
      </p:sp>
    </p:spTree>
    <p:extLst>
      <p:ext uri="{BB962C8B-B14F-4D97-AF65-F5344CB8AC3E}">
        <p14:creationId xmlns:p14="http://schemas.microsoft.com/office/powerpoint/2010/main" val="2685164090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7B200-F6FF-DE4F-A22A-FE335BB02A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1817" y="1880171"/>
            <a:ext cx="8644950" cy="269183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PIN</a:t>
            </a:r>
            <a:br>
              <a:rPr lang="en-US" b="1" dirty="0"/>
            </a:br>
            <a:r>
              <a:rPr lang="en-US" b="1" dirty="0"/>
              <a:t> Or </a:t>
            </a:r>
            <a:br>
              <a:rPr lang="en-US" b="1" dirty="0"/>
            </a:br>
            <a:r>
              <a:rPr lang="en-US" b="1" dirty="0"/>
              <a:t>PAISA…  ????</a:t>
            </a:r>
          </a:p>
        </p:txBody>
      </p:sp>
    </p:spTree>
    <p:extLst>
      <p:ext uri="{BB962C8B-B14F-4D97-AF65-F5344CB8AC3E}">
        <p14:creationId xmlns:p14="http://schemas.microsoft.com/office/powerpoint/2010/main" val="217529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5C8F7-D5AE-7B49-AA61-892749D20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482" y="344956"/>
            <a:ext cx="9603275" cy="88276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Right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866C4-495B-1F4E-B72E-FAFF7249F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095" y="1697233"/>
            <a:ext cx="7438489" cy="458978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dirty="0"/>
              <a:t>Step 1- Cheque/ income..?????  (</a:t>
            </a:r>
            <a:r>
              <a:rPr lang="en-US" sz="3200" dirty="0" err="1"/>
              <a:t>eg</a:t>
            </a:r>
            <a:r>
              <a:rPr lang="en-US" sz="3200" dirty="0"/>
              <a:t>- 1 lac/ month)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Step 2- PIN  (</a:t>
            </a:r>
            <a:r>
              <a:rPr lang="en-US" sz="3200" dirty="0" err="1"/>
              <a:t>eg</a:t>
            </a:r>
            <a:r>
              <a:rPr lang="en-US" sz="3200" dirty="0"/>
              <a:t> - CROWN)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Step 3- Turnover (</a:t>
            </a:r>
            <a:r>
              <a:rPr lang="en-US" sz="3200" dirty="0" err="1"/>
              <a:t>eg</a:t>
            </a:r>
            <a:r>
              <a:rPr lang="en-US" sz="3200" dirty="0"/>
              <a:t>- 15 Lac)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Step 4- How many Legs…?? (</a:t>
            </a:r>
            <a:r>
              <a:rPr lang="en-US" sz="3200" dirty="0" err="1"/>
              <a:t>eg</a:t>
            </a:r>
            <a:r>
              <a:rPr lang="en-US" sz="3200" dirty="0"/>
              <a:t> -6 to 8 legs )</a:t>
            </a:r>
          </a:p>
          <a:p>
            <a:pPr>
              <a:lnSpc>
                <a:spcPct val="150000"/>
              </a:lnSpc>
            </a:pPr>
            <a:r>
              <a:rPr lang="en-US" sz="3200" dirty="0"/>
              <a:t>Step 5- How Many plan Shower in team ???</a:t>
            </a:r>
          </a:p>
        </p:txBody>
      </p:sp>
    </p:spTree>
    <p:extLst>
      <p:ext uri="{BB962C8B-B14F-4D97-AF65-F5344CB8AC3E}">
        <p14:creationId xmlns:p14="http://schemas.microsoft.com/office/powerpoint/2010/main" val="93625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C3FF21-F6E1-4446-9D2A-7C28C20D04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17" b="12083"/>
          <a:stretch/>
        </p:blipFill>
        <p:spPr>
          <a:xfrm>
            <a:off x="1126429" y="4553858"/>
            <a:ext cx="10185722" cy="22288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C6E814-91A3-8741-8997-B171B0BCD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43" y="213508"/>
            <a:ext cx="11593285" cy="896835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4000" dirty="0"/>
            </a:br>
            <a:r>
              <a:rPr lang="en-US" sz="4000" b="1" dirty="0">
                <a:solidFill>
                  <a:srgbClr val="FF0000"/>
                </a:solidFill>
              </a:rPr>
              <a:t>6 month GAME PLAN for crown with - 1 lac Plus Cheque</a:t>
            </a:r>
            <a:br>
              <a:rPr lang="en-US" b="1" dirty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D8B5F8-7937-7A40-9467-F994AE08C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072" y="1262743"/>
            <a:ext cx="11308355" cy="2939387"/>
          </a:xfrm>
        </p:spPr>
        <p:txBody>
          <a:bodyPr/>
          <a:lstStyle/>
          <a:p>
            <a:r>
              <a:rPr lang="en-US" dirty="0"/>
              <a:t>Step 1-  Go fast Track Silver Director ( 5625+ 2800 =  8425 GPV )</a:t>
            </a:r>
          </a:p>
          <a:p>
            <a:pPr marL="0" indent="0">
              <a:buNone/>
            </a:pPr>
            <a:r>
              <a:rPr lang="en-US" dirty="0"/>
              <a:t> ( Sponsor 22 people with 12000 </a:t>
            </a:r>
            <a:r>
              <a:rPr lang="en-US" dirty="0" err="1"/>
              <a:t>rs</a:t>
            </a:r>
            <a:r>
              <a:rPr lang="en-US" dirty="0"/>
              <a:t> = 2.64 lac turnover-  Cheque 25-30 K)</a:t>
            </a:r>
          </a:p>
          <a:p>
            <a:r>
              <a:rPr lang="en-US" dirty="0"/>
              <a:t>Step 2-  Help your Downline to Qualify Silver Director (8425 PV)</a:t>
            </a:r>
          </a:p>
          <a:p>
            <a:pPr marL="0" indent="0">
              <a:buNone/>
            </a:pPr>
            <a:r>
              <a:rPr lang="en-US" dirty="0"/>
              <a:t>( Focus one leg in one month, 6 month- 6 qualified legs)</a:t>
            </a:r>
          </a:p>
          <a:p>
            <a:r>
              <a:rPr lang="en-US" dirty="0"/>
              <a:t>Step 3-  Consolidate- Develop Leadership in each leg to maintain 3 lac plus biz every month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64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F21D0-506D-D743-AF21-F235D731E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325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Weekly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A1AF9-2046-CB4D-91D6-CF104FDE9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75643" cy="4351338"/>
          </a:xfrm>
        </p:spPr>
        <p:txBody>
          <a:bodyPr/>
          <a:lstStyle/>
          <a:p>
            <a:r>
              <a:rPr lang="en-US" dirty="0"/>
              <a:t>Core – 150 PPV, PAC</a:t>
            </a:r>
          </a:p>
          <a:p>
            <a:r>
              <a:rPr lang="en-US" dirty="0"/>
              <a:t>Daily Volume – Productivity </a:t>
            </a:r>
          </a:p>
          <a:p>
            <a:r>
              <a:rPr lang="en-US" dirty="0"/>
              <a:t>Customer Record Maintain</a:t>
            </a:r>
          </a:p>
          <a:p>
            <a:r>
              <a:rPr lang="en-US" dirty="0"/>
              <a:t>4-5 New Name Addition in LIST</a:t>
            </a:r>
          </a:p>
          <a:p>
            <a:r>
              <a:rPr lang="en-US" dirty="0"/>
              <a:t>Fast Track Join – 400 PV – with Winning Team Starter Pack</a:t>
            </a:r>
          </a:p>
          <a:p>
            <a:r>
              <a:rPr lang="en-US" dirty="0"/>
              <a:t>WT function/ Team Meetings – Promotion/ How many Nos.??</a:t>
            </a:r>
          </a:p>
          <a:p>
            <a:r>
              <a:rPr lang="en-US" dirty="0"/>
              <a:t>How Many New CEP</a:t>
            </a:r>
          </a:p>
        </p:txBody>
      </p:sp>
      <p:pic>
        <p:nvPicPr>
          <p:cNvPr id="1026" name="Picture 2" descr="School Policy Review">
            <a:extLst>
              <a:ext uri="{FF2B5EF4-FFF2-40B4-BE49-F238E27FC236}">
                <a16:creationId xmlns:a16="http://schemas.microsoft.com/office/drawing/2014/main" id="{237F1B6B-B658-9F4C-93B4-7E932AA1E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755" y="1825625"/>
            <a:ext cx="3991510" cy="3991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491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644</Words>
  <Application>Microsoft Macintosh PowerPoint</Application>
  <PresentationFormat>Widescreen</PresentationFormat>
  <Paragraphs>79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How To Multiply Your Turnover</vt:lpstr>
      <vt:lpstr>PowerPoint Presentation</vt:lpstr>
      <vt:lpstr>Growth- Turnover</vt:lpstr>
      <vt:lpstr>How to Sponsoring with – 12000 Rs</vt:lpstr>
      <vt:lpstr>Let the Prospect decide joining amount</vt:lpstr>
      <vt:lpstr>Where is your Focus ???</vt:lpstr>
      <vt:lpstr>Vestige-  Wellness Driven Company</vt:lpstr>
      <vt:lpstr>Profitable = Cheque size</vt:lpstr>
      <vt:lpstr>PIN  Or  PAISA…  ????</vt:lpstr>
      <vt:lpstr>Right Approach</vt:lpstr>
      <vt:lpstr> 6 month GAME PLAN for crown with - 1 lac Plus Cheque </vt:lpstr>
      <vt:lpstr>Weekly Review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Multiply Your Turnover</dc:title>
  <dc:creator>Anoop Gupta</dc:creator>
  <cp:lastModifiedBy>Anoop Gupta</cp:lastModifiedBy>
  <cp:revision>6</cp:revision>
  <dcterms:created xsi:type="dcterms:W3CDTF">2021-08-02T12:56:30Z</dcterms:created>
  <dcterms:modified xsi:type="dcterms:W3CDTF">2021-08-04T15:00:02Z</dcterms:modified>
</cp:coreProperties>
</file>